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4" r:id="rId3"/>
    <p:sldId id="257" r:id="rId4"/>
    <p:sldId id="263" r:id="rId5"/>
    <p:sldId id="268" r:id="rId6"/>
    <p:sldId id="258" r:id="rId7"/>
    <p:sldId id="259" r:id="rId8"/>
    <p:sldId id="262" r:id="rId9"/>
    <p:sldId id="260" r:id="rId10"/>
    <p:sldId id="261" r:id="rId11"/>
    <p:sldId id="267" r:id="rId12"/>
    <p:sldId id="265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49F22-23F3-41E1-B59F-D9EC394D5128}" type="datetimeFigureOut">
              <a:rPr lang="fr-FR" smtClean="0"/>
              <a:t>27/09/2019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11276E-AF68-4DA2-981F-15A5F59458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3569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C7D63-B5D0-4551-AB1B-D0D81D0195A5}" type="datetimeFigureOut">
              <a:rPr lang="fr-FR" smtClean="0"/>
              <a:t>27/09/2019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0DD06A-180D-4820-934C-393F3FD6EE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982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0925-79E1-42B3-87CC-9CA775FD9F87}" type="datetime1">
              <a:rPr lang="fr-FR" smtClean="0"/>
              <a:t>27/09/2019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1182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EB529-B222-421F-BE94-026172700D4B}" type="datetime1">
              <a:rPr lang="fr-FR" smtClean="0"/>
              <a:t>27/09/2019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685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FFB5A-C927-4251-A7F5-446A2B7A4045}" type="datetime1">
              <a:rPr lang="fr-FR" smtClean="0"/>
              <a:t>27/09/2019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93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F8120-D7ED-4E6E-89D6-4AB1639DB2F4}" type="datetime1">
              <a:rPr lang="fr-FR" smtClean="0"/>
              <a:t>27/09/2019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06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E9EB7-667E-4819-94BB-15A9196E6199}" type="datetime1">
              <a:rPr lang="fr-FR" smtClean="0"/>
              <a:t>27/09/2019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514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18448-BA3E-48F1-AF4B-763D6101DF72}" type="datetime1">
              <a:rPr lang="fr-FR" smtClean="0"/>
              <a:t>27/09/2019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5692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7783B-9A22-433E-84A9-7C68162EFF25}" type="datetime1">
              <a:rPr lang="fr-FR" smtClean="0"/>
              <a:t>27/09/2019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149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7F50-1C25-4162-BEF1-963AF2A1DCAF}" type="datetime1">
              <a:rPr lang="fr-FR" smtClean="0"/>
              <a:t>27/09/2019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713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9E5F3-58B6-451F-8156-532FC4C21AFC}" type="datetime1">
              <a:rPr lang="fr-FR" smtClean="0"/>
              <a:t>27/09/2019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946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DDC49-FC47-4FED-96E1-E5C406A53AF1}" type="datetime1">
              <a:rPr lang="fr-FR" smtClean="0"/>
              <a:t>27/09/2019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9760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3D5C-4A57-4163-BDDA-75CB429F4D10}" type="datetime1">
              <a:rPr lang="fr-FR" smtClean="0"/>
              <a:t>27/09/2019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54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0E6A9-0BFF-4995-9805-3FC8DE8B7ACF}" type="datetime1">
              <a:rPr lang="fr-FR" smtClean="0"/>
              <a:t>27/09/2019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D322D-BF87-4745-A170-D741864766C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PRESENTATION PROJET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Yannick Vacher UFR LYON 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0657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Intérêt du projet</a:t>
            </a:r>
          </a:p>
          <a:p>
            <a:r>
              <a:rPr lang="fr-FR" dirty="0" smtClean="0"/>
              <a:t>Ouverture vers autre chose</a:t>
            </a:r>
          </a:p>
          <a:p>
            <a:r>
              <a:rPr lang="fr-FR" dirty="0" smtClean="0"/>
              <a:t>Qu’avez-vous appris (sur vous, les autres, l’organisation, le travail en groupe…)?</a:t>
            </a:r>
          </a:p>
          <a:p>
            <a:r>
              <a:rPr lang="fr-FR" dirty="0" smtClean="0"/>
              <a:t>Avec le recul qu’auriez vous fait de manière différente ?</a:t>
            </a:r>
          </a:p>
          <a:p>
            <a:r>
              <a:rPr lang="fr-FR" dirty="0" smtClean="0"/>
              <a:t>Laisser la place aux questions…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2544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POINTS D’ATTENTION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présentation c’est raconter une histoire</a:t>
            </a:r>
          </a:p>
          <a:p>
            <a:r>
              <a:rPr lang="fr-FR" dirty="0" smtClean="0"/>
              <a:t>Un slide est un aide mémoire</a:t>
            </a:r>
          </a:p>
          <a:p>
            <a:r>
              <a:rPr lang="fr-FR" dirty="0" smtClean="0"/>
              <a:t>La démarche intéresse plus que le résultat</a:t>
            </a:r>
          </a:p>
          <a:p>
            <a:r>
              <a:rPr lang="fr-FR" dirty="0" smtClean="0"/>
              <a:t>Vérifier les équipements (clé USB)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6999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355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 DE L’INTERVENTION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Réflexion en amont</a:t>
            </a:r>
          </a:p>
          <a:p>
            <a:r>
              <a:rPr lang="fr-FR" dirty="0" smtClean="0"/>
              <a:t>Le plan</a:t>
            </a:r>
          </a:p>
          <a:p>
            <a:r>
              <a:rPr lang="fr-FR" dirty="0" smtClean="0"/>
              <a:t>La forme</a:t>
            </a:r>
          </a:p>
          <a:p>
            <a:r>
              <a:rPr lang="fr-FR" dirty="0" smtClean="0"/>
              <a:t>Le fond</a:t>
            </a:r>
          </a:p>
          <a:p>
            <a:r>
              <a:rPr lang="fr-FR" dirty="0" smtClean="0"/>
              <a:t>La conclusion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113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REFLEXION EN AMONT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Quel public (qui, combien, leurs attentes, leur niveau de compréhension) ?</a:t>
            </a:r>
          </a:p>
          <a:p>
            <a:r>
              <a:rPr lang="fr-FR" dirty="0" smtClean="0"/>
              <a:t>Combien de temps ?</a:t>
            </a:r>
          </a:p>
          <a:p>
            <a:r>
              <a:rPr lang="fr-FR" dirty="0" smtClean="0"/>
              <a:t>Où (équipement matériel…)</a:t>
            </a:r>
          </a:p>
          <a:p>
            <a:r>
              <a:rPr lang="fr-FR" dirty="0" smtClean="0"/>
              <a:t>La logique c’est le plan</a:t>
            </a:r>
          </a:p>
          <a:p>
            <a:r>
              <a:rPr lang="fr-FR" dirty="0" smtClean="0"/>
              <a:t>La forme (schémas, vidéos, photos, sons…)</a:t>
            </a:r>
          </a:p>
          <a:p>
            <a:r>
              <a:rPr lang="fr-FR" dirty="0" smtClean="0"/>
              <a:t>Les questions d’ouverture, pourquoi ?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4719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UTILISATION POWER POINT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Sobre</a:t>
            </a:r>
          </a:p>
          <a:p>
            <a:r>
              <a:rPr lang="fr-FR" dirty="0" smtClean="0"/>
              <a:t>Simple</a:t>
            </a:r>
          </a:p>
          <a:p>
            <a:r>
              <a:rPr lang="fr-FR" dirty="0" smtClean="0"/>
              <a:t>Lisible</a:t>
            </a:r>
          </a:p>
          <a:p>
            <a:r>
              <a:rPr lang="fr-FR" dirty="0" smtClean="0"/>
              <a:t>Structuré</a:t>
            </a:r>
          </a:p>
          <a:p>
            <a:r>
              <a:rPr lang="fr-FR" dirty="0" smtClean="0"/>
              <a:t>Cohérent</a:t>
            </a:r>
          </a:p>
          <a:p>
            <a:r>
              <a:rPr lang="fr-FR" dirty="0" smtClean="0"/>
              <a:t>Adapté à l’auditoire d’un jury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9545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Introduction (reformuler le sujet, annoncer le plan)</a:t>
            </a:r>
          </a:p>
          <a:p>
            <a:r>
              <a:rPr lang="fr-FR" dirty="0" smtClean="0"/>
              <a:t>Développement (équilibre dans les parties)</a:t>
            </a:r>
          </a:p>
          <a:p>
            <a:r>
              <a:rPr lang="fr-FR" dirty="0" smtClean="0"/>
              <a:t>Conclusion (bilan/ouverture)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959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PLAN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Reformuler le projet son thème, son objectif</a:t>
            </a:r>
          </a:p>
          <a:p>
            <a:r>
              <a:rPr lang="fr-FR" dirty="0" smtClean="0"/>
              <a:t>Annoncer le plan au début et s’y tenir</a:t>
            </a:r>
          </a:p>
          <a:p>
            <a:r>
              <a:rPr lang="fr-FR" dirty="0" smtClean="0"/>
              <a:t>Faire un slide sur le plan</a:t>
            </a:r>
          </a:p>
          <a:p>
            <a:r>
              <a:rPr lang="fr-FR" dirty="0" smtClean="0"/>
              <a:t>Présenter les participants et leur intervention</a:t>
            </a:r>
          </a:p>
          <a:p>
            <a:r>
              <a:rPr lang="fr-FR" dirty="0" smtClean="0"/>
              <a:t>Se tenir debout lorsque l’on </a:t>
            </a:r>
            <a:r>
              <a:rPr lang="fr-FR" dirty="0" smtClean="0"/>
              <a:t>parle face à un public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516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FORME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 polices + </a:t>
            </a:r>
            <a:r>
              <a:rPr lang="fr-FR" i="1" dirty="0" smtClean="0"/>
              <a:t>italique pour </a:t>
            </a:r>
            <a:r>
              <a:rPr lang="fr-FR" i="1" dirty="0"/>
              <a:t>c</a:t>
            </a:r>
            <a:r>
              <a:rPr lang="fr-FR" i="1" dirty="0" smtClean="0"/>
              <a:t>itations</a:t>
            </a:r>
          </a:p>
          <a:p>
            <a:r>
              <a:rPr lang="fr-FR" dirty="0" smtClean="0"/>
              <a:t>Masque de présentation sobre si possible en rapport avec le thème traité</a:t>
            </a:r>
          </a:p>
          <a:p>
            <a:r>
              <a:rPr lang="fr-FR" dirty="0" smtClean="0"/>
              <a:t>Aération et lisibilité des slides</a:t>
            </a:r>
          </a:p>
          <a:p>
            <a:r>
              <a:rPr lang="fr-FR" dirty="0" smtClean="0"/>
              <a:t>Pas de phrase des mots clés</a:t>
            </a:r>
          </a:p>
          <a:p>
            <a:r>
              <a:rPr lang="fr-FR" dirty="0" smtClean="0"/>
              <a:t>Egaliser les temps de parole dans le groupe</a:t>
            </a:r>
          </a:p>
          <a:p>
            <a:r>
              <a:rPr lang="fr-FR" dirty="0" smtClean="0"/>
              <a:t>Un schéma pertinent vaut mieux qu’un long discours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3778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FORME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Relisez et faites relire pour éviter les fautes </a:t>
            </a:r>
            <a:r>
              <a:rPr lang="fr-FR" i="1" dirty="0" smtClean="0"/>
              <a:t>d’</a:t>
            </a:r>
            <a:r>
              <a:rPr lang="fr-FR" i="1" dirty="0" err="1" smtClean="0"/>
              <a:t>aurtografe</a:t>
            </a:r>
            <a:r>
              <a:rPr lang="fr-FR" dirty="0" smtClean="0"/>
              <a:t> </a:t>
            </a:r>
            <a:r>
              <a:rPr lang="fr-FR" dirty="0"/>
              <a:t>(</a:t>
            </a:r>
            <a:r>
              <a:rPr lang="fr-FR" dirty="0" smtClean="0"/>
              <a:t>crédibilité)</a:t>
            </a:r>
          </a:p>
          <a:p>
            <a:r>
              <a:rPr lang="fr-FR" dirty="0" smtClean="0"/>
              <a:t>L’enchainement se doit d’être logique</a:t>
            </a:r>
          </a:p>
          <a:p>
            <a:r>
              <a:rPr lang="fr-FR" dirty="0" smtClean="0"/>
              <a:t>Phrase de transition du style « et maintenant nous allons traiter tel problématique »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111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FOND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Faire vivre le projet</a:t>
            </a:r>
          </a:p>
          <a:p>
            <a:r>
              <a:rPr lang="fr-FR" dirty="0" smtClean="0"/>
              <a:t>Nous nous sommes posé telles questions</a:t>
            </a:r>
          </a:p>
          <a:p>
            <a:r>
              <a:rPr lang="fr-FR" dirty="0" smtClean="0"/>
              <a:t>Les choix que vous avez fait (pourquoi)</a:t>
            </a:r>
          </a:p>
          <a:p>
            <a:r>
              <a:rPr lang="fr-FR" dirty="0" smtClean="0"/>
              <a:t>Les difficultés rencontrées</a:t>
            </a:r>
          </a:p>
          <a:p>
            <a:r>
              <a:rPr lang="fr-FR" dirty="0" smtClean="0"/>
              <a:t>Comment les avez-vous surmontées</a:t>
            </a:r>
          </a:p>
          <a:p>
            <a:pPr marL="0" indent="0">
              <a:buNone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Yannick Vacher UFR LYON 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D322D-BF87-4745-A170-D741864766C1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73478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385</Words>
  <Application>Microsoft Office PowerPoint</Application>
  <PresentationFormat>Affichage à l'écran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PRESENTATION PROJET</vt:lpstr>
      <vt:lpstr>PLAN DE L’INTERVENTION</vt:lpstr>
      <vt:lpstr>REFLEXION EN AMONT</vt:lpstr>
      <vt:lpstr>UTILISATION POWER POINT</vt:lpstr>
      <vt:lpstr>LE PLAN</vt:lpstr>
      <vt:lpstr>LE PLAN</vt:lpstr>
      <vt:lpstr>LA FORME</vt:lpstr>
      <vt:lpstr>LA FORME</vt:lpstr>
      <vt:lpstr>LE FOND</vt:lpstr>
      <vt:lpstr>LA CONCLUSION</vt:lpstr>
      <vt:lpstr>POINTS D’ATTENTION</vt:lpstr>
      <vt:lpstr>LES 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PROJET</dc:title>
  <dc:creator>Yannick</dc:creator>
  <cp:lastModifiedBy>Yannick</cp:lastModifiedBy>
  <cp:revision>19</cp:revision>
  <dcterms:created xsi:type="dcterms:W3CDTF">2016-10-17T09:09:59Z</dcterms:created>
  <dcterms:modified xsi:type="dcterms:W3CDTF">2019-09-27T09:42:40Z</dcterms:modified>
</cp:coreProperties>
</file>